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14"/>
  </p:notesMasterIdLst>
  <p:sldIdLst>
    <p:sldId id="257" r:id="rId4"/>
    <p:sldId id="264" r:id="rId5"/>
    <p:sldId id="361" r:id="rId6"/>
    <p:sldId id="332" r:id="rId7"/>
    <p:sldId id="281" r:id="rId8"/>
    <p:sldId id="342" r:id="rId9"/>
    <p:sldId id="347" r:id="rId10"/>
    <p:sldId id="313" r:id="rId11"/>
    <p:sldId id="316" r:id="rId12"/>
    <p:sldId id="31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66"/>
    <a:srgbClr val="000080"/>
    <a:srgbClr val="0B1C30"/>
    <a:srgbClr val="85312F"/>
    <a:srgbClr val="820000"/>
    <a:srgbClr val="860000"/>
    <a:srgbClr val="ABADB5"/>
    <a:srgbClr val="787886"/>
    <a:srgbClr val="8698B4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772" autoAdjust="0"/>
  </p:normalViewPr>
  <p:slideViewPr>
    <p:cSldViewPr>
      <p:cViewPr>
        <p:scale>
          <a:sx n="56" d="100"/>
          <a:sy n="56" d="100"/>
        </p:scale>
        <p:origin x="-2416" y="-12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5F739B-95AC-4697-A1F0-A3029B7225BE}" type="datetimeFigureOut">
              <a:rPr lang="en-US" smtClean="0"/>
              <a:pPr/>
              <a:t>2/5/12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83A015-7B19-4514-9617-305F54093C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5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ea typeface="ＭＳ Ｐゴシック" pitchFamily="-107" charset="-128"/>
              </a:rPr>
              <a:t>P5 ASSEMBLY</a:t>
            </a:r>
            <a:r>
              <a:rPr lang="en-US" baseline="0" dirty="0" smtClean="0">
                <a:ea typeface="ＭＳ Ｐゴシック" pitchFamily="-107" charset="-128"/>
              </a:rPr>
              <a:t> MUSIC through </a:t>
            </a:r>
            <a:r>
              <a:rPr lang="en-US" dirty="0" smtClean="0">
                <a:ea typeface="ＭＳ Ｐゴシック" pitchFamily="-107" charset="-128"/>
              </a:rPr>
              <a:t>“AMERIKIDS”  through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ea typeface="ＭＳ Ｐゴシック" pitchFamily="-107" charset="-128"/>
              </a:rPr>
              <a:t>P13</a:t>
            </a:r>
            <a:r>
              <a:rPr lang="en-US" baseline="0" dirty="0" smtClean="0">
                <a:ea typeface="ＭＳ Ｐゴシック" pitchFamily="-107" charset="-128"/>
              </a:rPr>
              <a:t> SING THE STATES ms. 4</a:t>
            </a:r>
            <a:endParaRPr lang="en-US" dirty="0" smtClean="0">
              <a:ea typeface="ＭＳ Ｐゴシック" pitchFamily="-107" charset="-128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3A015-7B19-4514-9617-305F54093C36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7676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PG</a:t>
            </a:r>
            <a:r>
              <a:rPr lang="en-US" baseline="0" dirty="0" smtClean="0"/>
              <a:t> 57 WE LIVE IN FAME OR GO DOWN IN FLAME FOR NOTHING CAN STOP THE US AIR FORCE</a:t>
            </a:r>
          </a:p>
          <a:p>
            <a:r>
              <a:rPr lang="en-US" baseline="0" dirty="0" smtClean="0"/>
              <a:t>Through  ms. 56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3A015-7B19-4514-9617-305F54093C36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>
                <a:ea typeface="ＭＳ Ｐゴシック" pitchFamily="-107" charset="-128"/>
              </a:rPr>
              <a:t>Sing the States</a:t>
            </a:r>
            <a:r>
              <a:rPr lang="en-US" b="0" dirty="0" smtClean="0">
                <a:ea typeface="ＭＳ Ｐゴシック" pitchFamily="-107" charset="-128"/>
              </a:rPr>
              <a:t>   p14, m7-8 “California</a:t>
            </a:r>
            <a:r>
              <a:rPr lang="en-US" dirty="0" smtClean="0">
                <a:ea typeface="ＭＳ Ｐゴシック" pitchFamily="-107" charset="-128"/>
              </a:rPr>
              <a:t>, Colorado, Connecticut and more”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3A015-7B19-4514-9617-305F54093C36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992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>
                <a:ea typeface="ＭＳ Ｐゴシック" pitchFamily="21" charset="-128"/>
              </a:rPr>
              <a:t>P26 </a:t>
            </a:r>
            <a:r>
              <a:rPr lang="en-US" b="1" i="0" smtClean="0">
                <a:ea typeface="ＭＳ Ｐゴシック" pitchFamily="-107" charset="-128"/>
              </a:rPr>
              <a:t>One Seed One Start </a:t>
            </a:r>
            <a:r>
              <a:rPr lang="en-US" b="0" i="0" smtClean="0">
                <a:ea typeface="ＭＳ Ｐゴシック" pitchFamily="-107" charset="-128"/>
              </a:rPr>
              <a:t>Verse 2 Ms 9-12</a:t>
            </a:r>
            <a:endParaRPr lang="en-US" b="0" i="0" dirty="0" smtClean="0">
              <a:ea typeface="ＭＳ Ｐゴシック" pitchFamily="21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3A015-7B19-4514-9617-305F54093C36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ea typeface="ＭＳ Ｐゴシック" pitchFamily="21" charset="-128"/>
              </a:rPr>
              <a:t>P27 </a:t>
            </a:r>
            <a:r>
              <a:rPr lang="en-US" b="1" i="0" dirty="0" smtClean="0">
                <a:ea typeface="ＭＳ Ｐゴシック" pitchFamily="-107" charset="-128"/>
              </a:rPr>
              <a:t>One Seed One Start </a:t>
            </a:r>
            <a:r>
              <a:rPr lang="en-US" b="0" i="0" dirty="0" smtClean="0">
                <a:ea typeface="ＭＳ Ｐゴシック" pitchFamily="-107" charset="-128"/>
              </a:rPr>
              <a:t> ALL &amp; SPEAKER</a:t>
            </a:r>
            <a:r>
              <a:rPr lang="en-US" b="0" i="0" baseline="0" dirty="0" smtClean="0">
                <a:ea typeface="ＭＳ Ｐゴシック" pitchFamily="-107" charset="-128"/>
              </a:rPr>
              <a:t> 1</a:t>
            </a:r>
            <a:endParaRPr lang="en-US" b="0" i="0" dirty="0" smtClean="0">
              <a:ea typeface="ＭＳ Ｐゴシック" pitchFamily="21" charset="-128"/>
            </a:endParaRPr>
          </a:p>
        </p:txBody>
      </p:sp>
      <p:sp>
        <p:nvSpPr>
          <p:cNvPr id="148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21" charset="0"/>
                <a:ea typeface="ＭＳ Ｐゴシック" pitchFamily="21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21" charset="0"/>
                <a:ea typeface="ＭＳ Ｐゴシック" pitchFamily="21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21" charset="0"/>
                <a:ea typeface="ＭＳ Ｐゴシック" pitchFamily="21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21" charset="0"/>
                <a:ea typeface="ＭＳ Ｐゴシック" pitchFamily="21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21" charset="0"/>
                <a:ea typeface="ＭＳ Ｐゴシック" pitchFamily="2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21" charset="0"/>
                <a:ea typeface="ＭＳ Ｐゴシック" pitchFamily="2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21" charset="0"/>
                <a:ea typeface="ＭＳ Ｐゴシック" pitchFamily="2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21" charset="0"/>
                <a:ea typeface="ＭＳ Ｐゴシック" pitchFamily="2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21" charset="0"/>
                <a:ea typeface="ＭＳ Ｐゴシック" pitchFamily="21" charset="-128"/>
              </a:defRPr>
            </a:lvl9pPr>
          </a:lstStyle>
          <a:p>
            <a:pPr eaLnBrk="1" hangingPunct="1"/>
            <a:fld id="{7627808E-36CA-4713-B0F0-7C4E52C1B3DA}" type="slidenum">
              <a:rPr lang="en-US" sz="1200">
                <a:solidFill>
                  <a:prstClr val="black"/>
                </a:solidFill>
              </a:rPr>
              <a:pPr eaLnBrk="1" hangingPunct="1"/>
              <a:t>4</a:t>
            </a:fld>
            <a:endParaRPr lang="en-US" sz="120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ea typeface="ＭＳ Ｐゴシック" pitchFamily="21" charset="-128"/>
              </a:rPr>
              <a:t>Pg. 30   HISTORIAN:  “EVEN CHRISTOPHER COLUMBUS KNEW IN HIS HEART THAT JESUS CHRIST WANTED TO PERFORM A MIRACLE IN HIS VOYAGE TO THE NEW WORLD”</a:t>
            </a:r>
            <a:endParaRPr lang="en-US" dirty="0" smtClean="0">
              <a:ea typeface="+mn-ea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i="1" baseline="0" dirty="0" smtClean="0">
                <a:ea typeface="+mn-ea"/>
              </a:rPr>
              <a:t>http://teeth-man.deviantart.com/art/old-crackly-parchment-texture-62016461</a:t>
            </a:r>
            <a:endParaRPr lang="en-US" b="0" i="1" dirty="0" smtClean="0">
              <a:ea typeface="ＭＳ Ｐゴシック" pitchFamily="21" charset="-128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3A015-7B19-4514-9617-305F54093C36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798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0" dirty="0" smtClean="0">
                <a:ea typeface="ＭＳ Ｐゴシック" pitchFamily="-107" charset="-128"/>
              </a:rPr>
              <a:t>P34   </a:t>
            </a:r>
            <a:r>
              <a:rPr lang="en-US" b="0" dirty="0" err="1" smtClean="0">
                <a:ea typeface="ＭＳ Ｐゴシック" pitchFamily="-107" charset="-128"/>
              </a:rPr>
              <a:t>Yacky’s</a:t>
            </a:r>
            <a:r>
              <a:rPr lang="en-US" b="0" dirty="0" smtClean="0">
                <a:ea typeface="ＭＳ Ｐゴシック" pitchFamily="-107" charset="-128"/>
              </a:rPr>
              <a:t> VERSE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3A015-7B19-4514-9617-305F54093C36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139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 46 – </a:t>
            </a:r>
            <a:r>
              <a:rPr lang="en-US" b="1" i="0" dirty="0" smtClean="0"/>
              <a:t>II CHRONICLES</a:t>
            </a:r>
            <a:r>
              <a:rPr lang="en-US" b="1" i="0" baseline="0" dirty="0" smtClean="0"/>
              <a:t> 7:14</a:t>
            </a:r>
            <a:endParaRPr lang="en-US" b="1" i="0" dirty="0" smtClean="0"/>
          </a:p>
          <a:p>
            <a:r>
              <a:rPr lang="en-US" dirty="0" smtClean="0"/>
              <a:t>Through P</a:t>
            </a:r>
            <a:r>
              <a:rPr lang="en-US" baseline="0" dirty="0" smtClean="0"/>
              <a:t> 47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3A015-7B19-4514-9617-305F54093C36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PG 53  FOR IT’S HIGH, HIGH HEE IN THE FIELD ARTILLERY</a:t>
            </a:r>
            <a:r>
              <a:rPr lang="en-US" baseline="0" dirty="0" smtClean="0"/>
              <a:t> COUNT OUT YOUR NUMBERS LOUD AND STRONG</a:t>
            </a:r>
          </a:p>
          <a:p>
            <a:r>
              <a:rPr lang="en-US" baseline="0" dirty="0" smtClean="0"/>
              <a:t>(TWO THREE FOUR, HUP TWO THREE)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3A015-7B19-4514-9617-305F54093C36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PG 55  OFF WE</a:t>
            </a:r>
            <a:r>
              <a:rPr lang="en-US" baseline="0" dirty="0" smtClean="0"/>
              <a:t> GO INTO THE WILD BLUE YONDER CLIMBING HIGH INTO THE SUN. </a:t>
            </a:r>
          </a:p>
          <a:p>
            <a:r>
              <a:rPr lang="en-US" baseline="0" dirty="0" smtClean="0"/>
              <a:t>HERE THEY COME ZOOMING TO MEET OUR THUNDER, AT EM BOYS, GIVE HER THE GUN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83A015-7B19-4514-9617-305F54093C3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B063-6B38-4B1D-86B4-86E3C303970B}" type="datetimeFigureOut">
              <a:rPr lang="en-US" smtClean="0"/>
              <a:pPr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E50-73EF-472D-96E1-805BDD53C3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867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B063-6B38-4B1D-86B4-86E3C303970B}" type="datetimeFigureOut">
              <a:rPr lang="en-US" smtClean="0"/>
              <a:pPr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E50-73EF-472D-96E1-805BDD53C3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031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B063-6B38-4B1D-86B4-86E3C303970B}" type="datetimeFigureOut">
              <a:rPr lang="en-US" smtClean="0"/>
              <a:pPr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E50-73EF-472D-96E1-805BDD53C3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9243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B063-6B38-4B1D-86B4-86E3C303970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2/5/12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E50-73EF-472D-96E1-805BDD53C3E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779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B063-6B38-4B1D-86B4-86E3C303970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2/5/12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E50-73EF-472D-96E1-805BDD53C3E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32078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B063-6B38-4B1D-86B4-86E3C303970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2/5/12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E50-73EF-472D-96E1-805BDD53C3E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1892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B063-6B38-4B1D-86B4-86E3C303970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2/5/12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E50-73EF-472D-96E1-805BDD53C3E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8970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B063-6B38-4B1D-86B4-86E3C303970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2/5/12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E50-73EF-472D-96E1-805BDD53C3E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8101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B063-6B38-4B1D-86B4-86E3C303970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2/5/12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E50-73EF-472D-96E1-805BDD53C3E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5547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B063-6B38-4B1D-86B4-86E3C303970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2/5/12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E50-73EF-472D-96E1-805BDD53C3E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2255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B063-6B38-4B1D-86B4-86E3C303970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2/5/12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E50-73EF-472D-96E1-805BDD53C3E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0493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B063-6B38-4B1D-86B4-86E3C303970B}" type="datetimeFigureOut">
              <a:rPr lang="en-US" smtClean="0"/>
              <a:pPr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E50-73EF-472D-96E1-805BDD53C3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6865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B063-6B38-4B1D-86B4-86E3C303970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2/5/12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E50-73EF-472D-96E1-805BDD53C3E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4165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B063-6B38-4B1D-86B4-86E3C303970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2/5/12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E50-73EF-472D-96E1-805BDD53C3E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62829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B063-6B38-4B1D-86B4-86E3C303970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2/5/12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E50-73EF-472D-96E1-805BDD53C3E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7528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097110-1F83-4F65-95EC-AE346B24CCF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9337989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6B3B78-3035-4FAF-AA18-125ECB8E931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778758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4B21A-0086-4CCD-9A56-7A72E9A9E74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474886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4EC88-2914-4C1E-ABC5-51B80C145FF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254103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80B16-0325-4D40-8A06-F3DF1A0159EE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558070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A60037-2760-4FFE-812E-B1938404854D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771774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32BB2A-A98B-4DE2-AE3D-744BCF08E35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625749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B063-6B38-4B1D-86B4-86E3C303970B}" type="datetimeFigureOut">
              <a:rPr lang="en-US" smtClean="0"/>
              <a:pPr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E50-73EF-472D-96E1-805BDD53C3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67845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FC660-B837-4937-83E7-FFACCEF8D0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337845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F0815-1AAA-42CD-A887-7AF43EC2C2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571717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CAAD4-77F6-49D6-B829-CC9908F8122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4854857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7FC4D2-4229-4FA7-8490-9B6E204D1B3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380859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B063-6B38-4B1D-86B4-86E3C303970B}" type="datetimeFigureOut">
              <a:rPr lang="en-US" smtClean="0"/>
              <a:pPr/>
              <a:t>2/5/12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E50-73EF-472D-96E1-805BDD53C3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956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B063-6B38-4B1D-86B4-86E3C303970B}" type="datetimeFigureOut">
              <a:rPr lang="en-US" smtClean="0"/>
              <a:pPr/>
              <a:t>2/5/12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E50-73EF-472D-96E1-805BDD53C3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862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B063-6B38-4B1D-86B4-86E3C303970B}" type="datetimeFigureOut">
              <a:rPr lang="en-US" smtClean="0"/>
              <a:pPr/>
              <a:t>2/5/12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E50-73EF-472D-96E1-805BDD53C3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344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B063-6B38-4B1D-86B4-86E3C303970B}" type="datetimeFigureOut">
              <a:rPr lang="en-US" smtClean="0"/>
              <a:pPr/>
              <a:t>2/5/12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E50-73EF-472D-96E1-805BDD53C3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426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B063-6B38-4B1D-86B4-86E3C303970B}" type="datetimeFigureOut">
              <a:rPr lang="en-US" smtClean="0"/>
              <a:pPr/>
              <a:t>2/5/12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E50-73EF-472D-96E1-805BDD53C3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071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8B063-6B38-4B1D-86B4-86E3C303970B}" type="datetimeFigureOut">
              <a:rPr lang="en-US" smtClean="0"/>
              <a:pPr/>
              <a:t>2/5/12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D3E50-73EF-472D-96E1-805BDD53C3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63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8B063-6B38-4B1D-86B4-86E3C303970B}" type="datetimeFigureOut">
              <a:rPr lang="en-US" smtClean="0"/>
              <a:pPr/>
              <a:t>2/5/12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D3E50-73EF-472D-96E1-805BDD53C3E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333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D9C783"/>
          </a:solidFill>
          <a:latin typeface="Constant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D9C783"/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D9C783"/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D9C783"/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D9C783"/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D9C783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38B063-6B38-4B1D-86B4-86E3C303970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2/5/12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D3E50-73EF-472D-96E1-805BDD53C3EC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280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D9C783"/>
          </a:solidFill>
          <a:latin typeface="Constant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D9C783"/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D9C783"/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D9C783"/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D9C783"/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D9C783"/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  <a:ea typeface="+mn-ea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DAE589E-D965-4932-B442-7208BC7B7AC7}" type="slidenum">
              <a:rPr lang="en-US">
                <a:solidFill>
                  <a:srgbClr val="000000"/>
                </a:solidFill>
                <a:ea typeface="ＭＳ Ｐゴシック" pitchFamily="21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ea typeface="ＭＳ Ｐゴシック" pitchFamily="21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9733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xmlns:p14="http://schemas.microsoft.com/office/powerpoint/2010/main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ea typeface="ＭＳ Ｐゴシック" pitchFamily="-110" charset="-128"/>
          <a:cs typeface="ＭＳ Ｐゴシック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2628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28600"/>
            <a:ext cx="6400800" cy="640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409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1" t="9012" r="6377" b="10093"/>
          <a:stretch/>
        </p:blipFill>
        <p:spPr>
          <a:xfrm>
            <a:off x="377519" y="1402081"/>
            <a:ext cx="8466596" cy="476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806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4566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61000">
              <a:srgbClr val="5C8028"/>
            </a:gs>
            <a:gs pos="0">
              <a:srgbClr val="3E551B"/>
            </a:gs>
            <a:gs pos="100000">
              <a:srgbClr val="B3D77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3" r="5193"/>
          <a:stretch/>
        </p:blipFill>
        <p:spPr>
          <a:xfrm>
            <a:off x="1186249" y="3858768"/>
            <a:ext cx="7505938" cy="182255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" y="457200"/>
            <a:ext cx="8600746" cy="2938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2157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6" r="5906" b="22988"/>
          <a:stretch/>
        </p:blipFill>
        <p:spPr>
          <a:xfrm>
            <a:off x="1884238" y="5760711"/>
            <a:ext cx="5375524" cy="74168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1" y="291803"/>
            <a:ext cx="4562855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8304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941" y="326657"/>
            <a:ext cx="7284118" cy="630274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0"/>
            <a:ext cx="9144000" cy="457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9144000" cy="457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3200400"/>
            <a:ext cx="9144000" cy="457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4800600"/>
            <a:ext cx="9144000" cy="457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4169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0000">
              <a:srgbClr val="173963"/>
            </a:gs>
            <a:gs pos="0">
              <a:srgbClr val="0B1C30"/>
            </a:gs>
            <a:gs pos="100000">
              <a:srgbClr val="2C6EBE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399" y="753077"/>
            <a:ext cx="8119201" cy="535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9899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" y="0"/>
            <a:ext cx="91375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117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" y="0"/>
            <a:ext cx="913808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3627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8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</TotalTime>
  <Words>209</Words>
  <Application>Microsoft Macintosh PowerPoint</Application>
  <PresentationFormat>On-screen Show (4:3)</PresentationFormat>
  <Paragraphs>26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Office Theme</vt:lpstr>
      <vt:lpstr>1_Office Theme</vt:lpstr>
      <vt:lpstr>8_Default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</dc:creator>
  <cp:lastModifiedBy>Craig Kendall</cp:lastModifiedBy>
  <cp:revision>66</cp:revision>
  <dcterms:created xsi:type="dcterms:W3CDTF">2012-02-05T13:16:56Z</dcterms:created>
  <dcterms:modified xsi:type="dcterms:W3CDTF">2012-02-05T17:38:06Z</dcterms:modified>
</cp:coreProperties>
</file>