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840" r:id="rId2"/>
    <p:sldMasterId id="2147483864" r:id="rId3"/>
  </p:sldMasterIdLst>
  <p:notesMasterIdLst>
    <p:notesMasterId r:id="rId23"/>
  </p:notesMasterIdLst>
  <p:handoutMasterIdLst>
    <p:handoutMasterId r:id="rId24"/>
  </p:handoutMasterIdLst>
  <p:sldIdLst>
    <p:sldId id="385" r:id="rId4"/>
    <p:sldId id="462" r:id="rId5"/>
    <p:sldId id="389" r:id="rId6"/>
    <p:sldId id="415" r:id="rId7"/>
    <p:sldId id="416" r:id="rId8"/>
    <p:sldId id="343" r:id="rId9"/>
    <p:sldId id="349" r:id="rId10"/>
    <p:sldId id="472" r:id="rId11"/>
    <p:sldId id="300" r:id="rId12"/>
    <p:sldId id="475" r:id="rId13"/>
    <p:sldId id="360" r:id="rId14"/>
    <p:sldId id="314" r:id="rId15"/>
    <p:sldId id="366" r:id="rId16"/>
    <p:sldId id="395" r:id="rId17"/>
    <p:sldId id="361" r:id="rId18"/>
    <p:sldId id="367" r:id="rId19"/>
    <p:sldId id="396" r:id="rId20"/>
    <p:sldId id="444" r:id="rId21"/>
    <p:sldId id="384" r:id="rId22"/>
  </p:sldIdLst>
  <p:sldSz cx="9144000" cy="6858000" type="screen4x3"/>
  <p:notesSz cx="9236075" cy="7010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B1181"/>
    <a:srgbClr val="1F4B22"/>
    <a:srgbClr val="205620"/>
    <a:srgbClr val="F0EA00"/>
    <a:srgbClr val="FFFF00"/>
    <a:srgbClr val="FFFFCC"/>
    <a:srgbClr val="FFFFBD"/>
    <a:srgbClr val="1C0872"/>
    <a:srgbClr val="E222C7"/>
    <a:srgbClr val="EA5C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727" autoAdjust="0"/>
    <p:restoredTop sz="86331" autoAdjust="0"/>
  </p:normalViewPr>
  <p:slideViewPr>
    <p:cSldViewPr snapToGrid="0" snapToObjects="1">
      <p:cViewPr>
        <p:scale>
          <a:sx n="66" d="100"/>
          <a:sy n="66" d="100"/>
        </p:scale>
        <p:origin x="-2368" y="-9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notesMaster" Target="notesMasters/notesMaster1.xml"/><Relationship Id="rId24" Type="http://schemas.openxmlformats.org/officeDocument/2006/relationships/handoutMaster" Target="handoutMasters/handoutMaster1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02299" cy="350520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31639" y="0"/>
            <a:ext cx="4002299" cy="350520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r">
              <a:defRPr sz="1200"/>
            </a:lvl1pPr>
          </a:lstStyle>
          <a:p>
            <a:fld id="{01A85F3A-4AA1-4160-AEAD-C1201D7D9550}" type="datetimeFigureOut">
              <a:rPr lang="en-US" smtClean="0"/>
              <a:pPr/>
              <a:t>1/29/12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658664"/>
            <a:ext cx="4002299" cy="350520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31639" y="6658664"/>
            <a:ext cx="4002299" cy="350520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r">
              <a:defRPr sz="1200"/>
            </a:lvl1pPr>
          </a:lstStyle>
          <a:p>
            <a:fld id="{81D212FB-5EDC-4464-9BBE-4A908921920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70439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02088" cy="3508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32400" y="0"/>
            <a:ext cx="4002088" cy="3508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40372F-5264-491F-8FE5-08B53280F256}" type="datetimeFigureOut">
              <a:rPr lang="en-US" smtClean="0"/>
              <a:pPr/>
              <a:t>1/29/12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65438" y="525463"/>
            <a:ext cx="3505200" cy="2628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23925" y="3330575"/>
            <a:ext cx="7388225" cy="31543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657975"/>
            <a:ext cx="4002088" cy="3508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32400" y="6657975"/>
            <a:ext cx="4002088" cy="3508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090767-1C1A-4528-8474-858A0986392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0219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Pg 3  </a:t>
            </a:r>
            <a:r>
              <a:rPr lang="en-US" baseline="0" dirty="0" smtClean="0"/>
              <a:t> - </a:t>
            </a:r>
            <a:r>
              <a:rPr lang="en-US" dirty="0" smtClean="0"/>
              <a:t>OPENING</a:t>
            </a:r>
            <a:r>
              <a:rPr lang="en-US" baseline="0" dirty="0" smtClean="0"/>
              <a:t> &amp; DIRECTOR’S CUE “5, 4,, 3, 2, 1”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090767-1C1A-4528-8474-858A09863921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0508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PG. 29      MS 17:   </a:t>
            </a:r>
            <a:r>
              <a:rPr lang="en-US" baseline="0" dirty="0" smtClean="0"/>
              <a:t>SARAH!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090767-1C1A-4528-8474-858A09863921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PG. 38 –  AWESOME:  NOW ARE YOUR READY?   </a:t>
            </a:r>
          </a:p>
          <a:p>
            <a:r>
              <a:rPr lang="en-US" dirty="0" smtClean="0"/>
              <a:t>CAPTAINS:</a:t>
            </a:r>
            <a:r>
              <a:rPr lang="en-US" baseline="0" dirty="0" smtClean="0"/>
              <a:t>  READY!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090767-1C1A-4528-8474-858A09863921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PG. 38  AWESOME:  FOR THE TOSS UP QUESTION……WHAT BIRDS PROVIDED FOOD FOR </a:t>
            </a:r>
          </a:p>
          <a:p>
            <a:r>
              <a:rPr lang="en-US" dirty="0" smtClean="0"/>
              <a:t>ELIJAH WHILE HE WAS HIDING IN THE WILDERNESS?  </a:t>
            </a:r>
          </a:p>
          <a:p>
            <a:r>
              <a:rPr lang="en-US" dirty="0" smtClean="0"/>
              <a:t>Through </a:t>
            </a:r>
          </a:p>
          <a:p>
            <a:r>
              <a:rPr lang="en-US" dirty="0" smtClean="0"/>
              <a:t>GOOD</a:t>
            </a:r>
            <a:r>
              <a:rPr lang="en-US" baseline="0" dirty="0" smtClean="0"/>
              <a:t> ANSWER!  GOOD ANSWER!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090767-1C1A-4528-8474-858A09863921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Pg. 38 – AWESOME:  THAT’ RIGHT! </a:t>
            </a: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090767-1C1A-4528-8474-858A09863921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Pg. 38 – AWESOME – THAT</a:t>
            </a:r>
            <a:r>
              <a:rPr lang="en-US" baseline="0" dirty="0" smtClean="0"/>
              <a:t> EARNS YOU AND “X” ON THE MIDDLE SQUARE…WHAT SQUARE WILL YOU PLAY FOR NEXT?</a:t>
            </a:r>
          </a:p>
          <a:p>
            <a:r>
              <a:rPr lang="en-US" baseline="0" dirty="0" smtClean="0"/>
              <a:t>UPPER RIGHT, PLEASE”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090767-1C1A-4528-8474-858A09863921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Pg.</a:t>
            </a:r>
            <a:r>
              <a:rPr lang="en-US" baseline="0" dirty="0" smtClean="0"/>
              <a:t> 38 – AWESOME’S QUESTION </a:t>
            </a:r>
            <a:endParaRPr lang="en-US" dirty="0" smtClean="0"/>
          </a:p>
          <a:p>
            <a:r>
              <a:rPr lang="en-US" dirty="0" smtClean="0"/>
              <a:t> Girl 3’s answer AFTER BUZZER – “</a:t>
            </a:r>
            <a:r>
              <a:rPr lang="en-US" baseline="0" dirty="0" smtClean="0"/>
              <a:t> FROM THE CARCASS OF A LION?”</a:t>
            </a:r>
          </a:p>
          <a:p>
            <a:r>
              <a:rPr lang="en-US" baseline="0" dirty="0" smtClean="0"/>
              <a:t>GOOD ANSWER, GOOD ANSWER!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090767-1C1A-4528-8474-858A09863921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PG. 39    AWESOME:</a:t>
            </a:r>
            <a:r>
              <a:rPr lang="en-US" baseline="0" dirty="0" smtClean="0"/>
              <a:t>  THAT’S RIGHT FOR ANOTHER “X”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090767-1C1A-4528-8474-858A09863921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Pg. 39   AWESOME:</a:t>
            </a:r>
            <a:r>
              <a:rPr lang="en-US" baseline="0" dirty="0" smtClean="0"/>
              <a:t>  NOW YOU HAVE TWO SQUARES.  </a:t>
            </a:r>
            <a:endParaRPr lang="en-US" dirty="0" smtClean="0"/>
          </a:p>
          <a:p>
            <a:r>
              <a:rPr lang="en-US" dirty="0" smtClean="0"/>
              <a:t>FOR</a:t>
            </a:r>
            <a:r>
              <a:rPr lang="en-US" baseline="0" dirty="0" smtClean="0"/>
              <a:t> YOUR THIRD SQUARE AND 50 POINTS….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090767-1C1A-4528-8474-858A09863921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Pg.</a:t>
            </a:r>
            <a:r>
              <a:rPr lang="en-US" baseline="0" dirty="0" smtClean="0"/>
              <a:t> 39   GIRL:  YOU WERE GREAT!”</a:t>
            </a:r>
          </a:p>
          <a:p>
            <a:r>
              <a:rPr lang="en-US" baseline="0" dirty="0" smtClean="0"/>
              <a:t>Through “THE SKINNY BIRD SCRIPTURE!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090767-1C1A-4528-8474-858A09863921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aseline="0" dirty="0" smtClean="0"/>
              <a:t>PG. 59 - 61   AWESOME:  THE BIBLE TELLS ME SO SHOW!</a:t>
            </a:r>
          </a:p>
          <a:p>
            <a:r>
              <a:rPr lang="en-US" baseline="0" dirty="0" smtClean="0"/>
              <a:t>through end of </a:t>
            </a:r>
          </a:p>
          <a:p>
            <a:r>
              <a:rPr lang="en-US" baseline="0" dirty="0" smtClean="0"/>
              <a:t>HIS PROMISES REPRISE on pg. 61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090767-1C1A-4528-8474-858A09863921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Pg. 3  ANNOUNCER’S LINE part 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090767-1C1A-4528-8474-858A09863921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Pg. 3 – KIDS”  </a:t>
            </a:r>
            <a:r>
              <a:rPr lang="en-US" baseline="0" dirty="0" smtClean="0"/>
              <a:t>“THE BIBLE TELLS ME SO SHOW” through  all of song and </a:t>
            </a:r>
          </a:p>
          <a:p>
            <a:r>
              <a:rPr lang="en-US" baseline="0" dirty="0" smtClean="0"/>
              <a:t>Pg. 6  ANNOUCER:  AND NOW YOUR HOST F THE BIBLE TELLS ME SO SHOW….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090767-1C1A-4528-8474-858A09863921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Pg. 9 – </a:t>
            </a:r>
            <a:r>
              <a:rPr lang="en-US" baseline="0" dirty="0" smtClean="0"/>
              <a:t>“CHOOSE ME” through Pg. 10 only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090767-1C1A-4528-8474-858A09863921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Pg. 11 – Girl 3 and Girl</a:t>
            </a:r>
            <a:r>
              <a:rPr lang="en-US" baseline="0" dirty="0" smtClean="0"/>
              <a:t> 1 </a:t>
            </a:r>
            <a:r>
              <a:rPr lang="en-US" dirty="0" smtClean="0"/>
              <a:t>lines</a:t>
            </a:r>
            <a:r>
              <a:rPr lang="en-US" baseline="0" dirty="0" smtClean="0"/>
              <a:t> through ‘AMAZING…AND HE DIDN’T EVEN NEED A CALCULATOR”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090767-1C1A-4528-8474-858A09863921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Pg. 13 – Musical bumper  through</a:t>
            </a:r>
          </a:p>
          <a:p>
            <a:endParaRPr lang="en-US" dirty="0" smtClean="0"/>
          </a:p>
          <a:p>
            <a:r>
              <a:rPr lang="en-US" dirty="0" smtClean="0"/>
              <a:t>Pg 14  ANNOUNCER’S ROUND 1 INTRO and CAPTAINS:  READY!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090767-1C1A-4528-8474-858A09863921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Pg. 14   AWESOME’S SURVEY</a:t>
            </a:r>
            <a:r>
              <a:rPr lang="en-US" baseline="0" dirty="0" smtClean="0"/>
              <a:t> INTRO</a:t>
            </a:r>
          </a:p>
          <a:p>
            <a:endParaRPr lang="en-US" baseline="0" dirty="0" smtClean="0"/>
          </a:p>
          <a:p>
            <a:r>
              <a:rPr lang="en-US" baseline="0" dirty="0" smtClean="0"/>
              <a:t>Click each box for name to appear as </a:t>
            </a:r>
            <a:r>
              <a:rPr lang="en-US" dirty="0" smtClean="0"/>
              <a:t> AWESOME says</a:t>
            </a:r>
            <a:r>
              <a:rPr lang="en-US" baseline="0" dirty="0" smtClean="0"/>
              <a:t>, “THE ANSWER IS…”  in this order:</a:t>
            </a:r>
          </a:p>
          <a:p>
            <a:endParaRPr lang="en-US" baseline="0" dirty="0" smtClean="0"/>
          </a:p>
          <a:p>
            <a:r>
              <a:rPr lang="en-US" baseline="0" dirty="0" smtClean="0"/>
              <a:t>1) DAVID   2) PETER    3) MARY MAGDALENE   4) PRODIGAL SON    5) THIEF ON THE CROSS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090767-1C1A-4528-8474-858A09863921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147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Pg. 27 – during ANNOUNCER’S I</a:t>
            </a:r>
            <a:r>
              <a:rPr lang="en-US" baseline="0" dirty="0" smtClean="0"/>
              <a:t>ROUND 3 EXPLANATION</a:t>
            </a:r>
            <a:r>
              <a:rPr lang="en-US" dirty="0" smtClean="0"/>
              <a:t>NTRO  through</a:t>
            </a:r>
            <a:r>
              <a:rPr lang="en-US" baseline="0" dirty="0" smtClean="0"/>
              <a:t> </a:t>
            </a:r>
          </a:p>
          <a:p>
            <a:r>
              <a:rPr lang="en-US" baseline="0" dirty="0" smtClean="0"/>
              <a:t>pg. 28 INSTRUMENTAL INTRO FOR “GOD ANSWERS PRAYER”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090767-1C1A-4528-8474-858A09863921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PG. 28 &amp; 29      VERSE 1 SOLO 1:</a:t>
            </a:r>
            <a:r>
              <a:rPr lang="en-US" baseline="0" dirty="0" smtClean="0"/>
              <a:t>   “GOD ANSWERS PRAYER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090767-1C1A-4528-8474-858A09863921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AB60F-ACA2-6D46-BC66-C744F367A2CA}" type="datetimeFigureOut">
              <a:rPr lang="en-US" smtClean="0"/>
              <a:pPr/>
              <a:t>1/29/12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DDBDC-3BF0-A240-B6F3-E43B07D7E0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AB60F-ACA2-6D46-BC66-C744F367A2CA}" type="datetimeFigureOut">
              <a:rPr lang="en-US" smtClean="0"/>
              <a:pPr/>
              <a:t>1/29/12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DDBDC-3BF0-A240-B6F3-E43B07D7E0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AB60F-ACA2-6D46-BC66-C744F367A2CA}" type="datetimeFigureOut">
              <a:rPr lang="en-US" smtClean="0"/>
              <a:pPr/>
              <a:t>1/29/12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DDBDC-3BF0-A240-B6F3-E43B07D7E0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AB60F-ACA2-6D46-BC66-C744F367A2C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DDBDC-3BF0-A240-B6F3-E43B07D7E09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37810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Aharoni" pitchFamily="2" charset="-79"/>
                <a:cs typeface="Aharoni" pitchFamily="2" charset="-79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AB60F-ACA2-6D46-BC66-C744F367A2C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DDBDC-3BF0-A240-B6F3-E43B07D7E09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85840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AB60F-ACA2-6D46-BC66-C744F367A2C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DDBDC-3BF0-A240-B6F3-E43B07D7E09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15724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AB60F-ACA2-6D46-BC66-C744F367A2C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DDBDC-3BF0-A240-B6F3-E43B07D7E09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94537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AB60F-ACA2-6D46-BC66-C744F367A2C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DDBDC-3BF0-A240-B6F3-E43B07D7E09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74981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AB60F-ACA2-6D46-BC66-C744F367A2C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DDBDC-3BF0-A240-B6F3-E43B07D7E09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12088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AB60F-ACA2-6D46-BC66-C744F367A2C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DDBDC-3BF0-A240-B6F3-E43B07D7E09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13425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AB60F-ACA2-6D46-BC66-C744F367A2C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DDBDC-3BF0-A240-B6F3-E43B07D7E09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97875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Aharoni" pitchFamily="2" charset="-79"/>
                <a:cs typeface="Aharoni" pitchFamily="2" charset="-79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AB60F-ACA2-6D46-BC66-C744F367A2CA}" type="datetimeFigureOut">
              <a:rPr lang="en-US" smtClean="0"/>
              <a:pPr/>
              <a:t>1/29/12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DDBDC-3BF0-A240-B6F3-E43B07D7E0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AB60F-ACA2-6D46-BC66-C744F367A2C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DDBDC-3BF0-A240-B6F3-E43B07D7E09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69212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AB60F-ACA2-6D46-BC66-C744F367A2C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DDBDC-3BF0-A240-B6F3-E43B07D7E09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66065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AB60F-ACA2-6D46-BC66-C744F367A2C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DDBDC-3BF0-A240-B6F3-E43B07D7E09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657304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AB60F-ACA2-6D46-BC66-C744F367A2C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DDBDC-3BF0-A240-B6F3-E43B07D7E09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209162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Aharoni" pitchFamily="2" charset="-79"/>
                <a:cs typeface="Aharoni" pitchFamily="2" charset="-79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AB60F-ACA2-6D46-BC66-C744F367A2C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DDBDC-3BF0-A240-B6F3-E43B07D7E09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230063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AB60F-ACA2-6D46-BC66-C744F367A2C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DDBDC-3BF0-A240-B6F3-E43B07D7E09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439694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AB60F-ACA2-6D46-BC66-C744F367A2C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DDBDC-3BF0-A240-B6F3-E43B07D7E09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994049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AB60F-ACA2-6D46-BC66-C744F367A2C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DDBDC-3BF0-A240-B6F3-E43B07D7E09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429222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AB60F-ACA2-6D46-BC66-C744F367A2C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DDBDC-3BF0-A240-B6F3-E43B07D7E09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973597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AB60F-ACA2-6D46-BC66-C744F367A2C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DDBDC-3BF0-A240-B6F3-E43B07D7E09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03995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AB60F-ACA2-6D46-BC66-C744F367A2CA}" type="datetimeFigureOut">
              <a:rPr lang="en-US" smtClean="0"/>
              <a:pPr/>
              <a:t>1/29/12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DDBDC-3BF0-A240-B6F3-E43B07D7E0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AB60F-ACA2-6D46-BC66-C744F367A2C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DDBDC-3BF0-A240-B6F3-E43B07D7E09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500207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AB60F-ACA2-6D46-BC66-C744F367A2C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DDBDC-3BF0-A240-B6F3-E43B07D7E09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000361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AB60F-ACA2-6D46-BC66-C744F367A2C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DDBDC-3BF0-A240-B6F3-E43B07D7E09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564511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AB60F-ACA2-6D46-BC66-C744F367A2C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DDBDC-3BF0-A240-B6F3-E43B07D7E09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51723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AB60F-ACA2-6D46-BC66-C744F367A2CA}" type="datetimeFigureOut">
              <a:rPr lang="en-US" smtClean="0"/>
              <a:pPr/>
              <a:t>1/29/12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DDBDC-3BF0-A240-B6F3-E43B07D7E0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AB60F-ACA2-6D46-BC66-C744F367A2CA}" type="datetimeFigureOut">
              <a:rPr lang="en-US" smtClean="0"/>
              <a:pPr/>
              <a:t>1/29/12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DDBDC-3BF0-A240-B6F3-E43B07D7E0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AB60F-ACA2-6D46-BC66-C744F367A2CA}" type="datetimeFigureOut">
              <a:rPr lang="en-US" smtClean="0"/>
              <a:pPr/>
              <a:t>1/29/12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DDBDC-3BF0-A240-B6F3-E43B07D7E0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AB60F-ACA2-6D46-BC66-C744F367A2CA}" type="datetimeFigureOut">
              <a:rPr lang="en-US" smtClean="0"/>
              <a:pPr/>
              <a:t>1/29/12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DDBDC-3BF0-A240-B6F3-E43B07D7E0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AB60F-ACA2-6D46-BC66-C744F367A2CA}" type="datetimeFigureOut">
              <a:rPr lang="en-US" smtClean="0"/>
              <a:pPr/>
              <a:t>1/29/12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DDBDC-3BF0-A240-B6F3-E43B07D7E0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AB60F-ACA2-6D46-BC66-C744F367A2CA}" type="datetimeFigureOut">
              <a:rPr lang="en-US" smtClean="0"/>
              <a:pPr/>
              <a:t>1/29/12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DDBDC-3BF0-A240-B6F3-E43B07D7E0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6000">
              <a:srgbClr val="1C0872"/>
            </a:gs>
            <a:gs pos="100000">
              <a:srgbClr val="E222C7"/>
            </a:gs>
          </a:gsLst>
          <a:lin ang="408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9AB60F-ACA2-6D46-BC66-C744F367A2CA}" type="datetimeFigureOut">
              <a:rPr lang="en-US" smtClean="0"/>
              <a:pPr/>
              <a:t>1/29/12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ADDBDC-3BF0-A240-B6F3-E43B07D7E09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all" baseline="0">
          <a:solidFill>
            <a:schemeClr val="bg1"/>
          </a:solidFill>
          <a:effectLst>
            <a:outerShdw blurRad="50800" dist="88900" dir="2700000" algn="tl" rotWithShape="0">
              <a:prstClr val="black">
                <a:alpha val="51000"/>
              </a:prstClr>
            </a:outerShdw>
          </a:effectLst>
          <a:latin typeface="Aharoni" pitchFamily="2" charset="-79"/>
          <a:ea typeface="+mj-ea"/>
          <a:cs typeface="Aharoni" pitchFamily="2" charset="-79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bg1"/>
          </a:solidFill>
          <a:latin typeface="Aharoni" pitchFamily="2" charset="-79"/>
          <a:ea typeface="+mn-ea"/>
          <a:cs typeface="Aharoni" pitchFamily="2" charset="-79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bg1"/>
          </a:solidFill>
          <a:latin typeface="Aharoni" pitchFamily="2" charset="-79"/>
          <a:ea typeface="+mn-ea"/>
          <a:cs typeface="Aharoni" pitchFamily="2" charset="-79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bg1"/>
          </a:solidFill>
          <a:latin typeface="Aharoni" pitchFamily="2" charset="-79"/>
          <a:ea typeface="+mn-ea"/>
          <a:cs typeface="Aharoni" pitchFamily="2" charset="-79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bg1"/>
          </a:solidFill>
          <a:latin typeface="Aharoni" pitchFamily="2" charset="-79"/>
          <a:ea typeface="+mn-ea"/>
          <a:cs typeface="Aharoni" pitchFamily="2" charset="-79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bg1"/>
          </a:solidFill>
          <a:latin typeface="Aharoni" pitchFamily="2" charset="-79"/>
          <a:ea typeface="+mn-ea"/>
          <a:cs typeface="Aharoni" pitchFamily="2" charset="-79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6000">
              <a:srgbClr val="1C0872"/>
            </a:gs>
            <a:gs pos="100000">
              <a:srgbClr val="E222C7"/>
            </a:gs>
          </a:gsLst>
          <a:lin ang="408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9AB60F-ACA2-6D46-BC66-C744F367A2C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ADDBDC-3BF0-A240-B6F3-E43B07D7E09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791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all" baseline="0">
          <a:solidFill>
            <a:schemeClr val="bg1"/>
          </a:solidFill>
          <a:effectLst>
            <a:outerShdw blurRad="50800" dist="88900" dir="2700000" algn="tl" rotWithShape="0">
              <a:prstClr val="black">
                <a:alpha val="51000"/>
              </a:prstClr>
            </a:outerShdw>
          </a:effectLst>
          <a:latin typeface="Aharoni" pitchFamily="2" charset="-79"/>
          <a:ea typeface="+mj-ea"/>
          <a:cs typeface="Aharoni" pitchFamily="2" charset="-79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bg1"/>
          </a:solidFill>
          <a:latin typeface="Aharoni" pitchFamily="2" charset="-79"/>
          <a:ea typeface="+mn-ea"/>
          <a:cs typeface="Aharoni" pitchFamily="2" charset="-79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bg1"/>
          </a:solidFill>
          <a:latin typeface="Aharoni" pitchFamily="2" charset="-79"/>
          <a:ea typeface="+mn-ea"/>
          <a:cs typeface="Aharoni" pitchFamily="2" charset="-79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bg1"/>
          </a:solidFill>
          <a:latin typeface="Aharoni" pitchFamily="2" charset="-79"/>
          <a:ea typeface="+mn-ea"/>
          <a:cs typeface="Aharoni" pitchFamily="2" charset="-79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bg1"/>
          </a:solidFill>
          <a:latin typeface="Aharoni" pitchFamily="2" charset="-79"/>
          <a:ea typeface="+mn-ea"/>
          <a:cs typeface="Aharoni" pitchFamily="2" charset="-79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bg1"/>
          </a:solidFill>
          <a:latin typeface="Aharoni" pitchFamily="2" charset="-79"/>
          <a:ea typeface="+mn-ea"/>
          <a:cs typeface="Aharoni" pitchFamily="2" charset="-79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6000">
              <a:srgbClr val="1C0872"/>
            </a:gs>
            <a:gs pos="100000">
              <a:srgbClr val="E222C7"/>
            </a:gs>
          </a:gsLst>
          <a:lin ang="408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9AB60F-ACA2-6D46-BC66-C744F367A2C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ADDBDC-3BF0-A240-B6F3-E43B07D7E09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41976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all" baseline="0">
          <a:solidFill>
            <a:schemeClr val="bg1"/>
          </a:solidFill>
          <a:effectLst>
            <a:outerShdw blurRad="50800" dist="88900" dir="2700000" algn="tl" rotWithShape="0">
              <a:prstClr val="black">
                <a:alpha val="51000"/>
              </a:prstClr>
            </a:outerShdw>
          </a:effectLst>
          <a:latin typeface="Aharoni" pitchFamily="2" charset="-79"/>
          <a:ea typeface="+mj-ea"/>
          <a:cs typeface="Aharoni" pitchFamily="2" charset="-79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bg1"/>
          </a:solidFill>
          <a:latin typeface="Aharoni" pitchFamily="2" charset="-79"/>
          <a:ea typeface="+mn-ea"/>
          <a:cs typeface="Aharoni" pitchFamily="2" charset="-79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bg1"/>
          </a:solidFill>
          <a:latin typeface="Aharoni" pitchFamily="2" charset="-79"/>
          <a:ea typeface="+mn-ea"/>
          <a:cs typeface="Aharoni" pitchFamily="2" charset="-79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bg1"/>
          </a:solidFill>
          <a:latin typeface="Aharoni" pitchFamily="2" charset="-79"/>
          <a:ea typeface="+mn-ea"/>
          <a:cs typeface="Aharoni" pitchFamily="2" charset="-79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bg1"/>
          </a:solidFill>
          <a:latin typeface="Aharoni" pitchFamily="2" charset="-79"/>
          <a:ea typeface="+mn-ea"/>
          <a:cs typeface="Aharoni" pitchFamily="2" charset="-79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bg1"/>
          </a:solidFill>
          <a:latin typeface="Aharoni" pitchFamily="2" charset="-79"/>
          <a:ea typeface="+mn-ea"/>
          <a:cs typeface="Aharoni" pitchFamily="2" charset="-79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4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image" Target="../media/image11.png"/><Relationship Id="rId7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424374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6000">
              <a:srgbClr val="7030A0"/>
            </a:gs>
            <a:gs pos="100000">
              <a:srgbClr val="7030A0">
                <a:lumMod val="40000"/>
                <a:lumOff val="60000"/>
              </a:srgbClr>
            </a:gs>
          </a:gsLst>
          <a:lin ang="408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540" y="1937945"/>
            <a:ext cx="8228920" cy="362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2716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:mv="urn:schemas-microsoft-com:mac:vml" xmlns="">
      <mp:transition xmlns:mp="http://schemas.microsoft.com/office/mac/powerpoint/2008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5000">
              <a:schemeClr val="accent6">
                <a:lumMod val="75000"/>
              </a:schemeClr>
            </a:gs>
            <a:gs pos="100000">
              <a:srgbClr val="FFFF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43000" y="685800"/>
            <a:ext cx="6858000" cy="5486400"/>
            <a:chOff x="1143000" y="685800"/>
            <a:chExt cx="6858000" cy="5486400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3383280" y="685800"/>
              <a:ext cx="0" cy="5486400"/>
            </a:xfrm>
            <a:prstGeom prst="line">
              <a:avLst/>
            </a:prstGeom>
            <a:ln w="76200" cap="rnd"/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5760720" y="685800"/>
              <a:ext cx="0" cy="5486400"/>
            </a:xfrm>
            <a:prstGeom prst="line">
              <a:avLst/>
            </a:prstGeom>
            <a:ln w="76200" cap="rnd"/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1143000" y="2468880"/>
              <a:ext cx="6858000" cy="0"/>
            </a:xfrm>
            <a:prstGeom prst="line">
              <a:avLst/>
            </a:prstGeom>
            <a:ln w="76200" cap="rnd"/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1143000" y="4389120"/>
              <a:ext cx="6858000" cy="0"/>
            </a:xfrm>
            <a:prstGeom prst="line">
              <a:avLst/>
            </a:prstGeom>
            <a:ln w="76200" cap="rnd"/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5788" y="2573071"/>
            <a:ext cx="2232423" cy="1711858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5788" y="4496352"/>
            <a:ext cx="2232423" cy="1711858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5788" y="655871"/>
            <a:ext cx="2232423" cy="1711858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348" y="2573071"/>
            <a:ext cx="2232423" cy="1711858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348" y="4496352"/>
            <a:ext cx="2232423" cy="1711858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348" y="655871"/>
            <a:ext cx="2232423" cy="1711858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0611" y="655871"/>
            <a:ext cx="2232423" cy="1711858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0611" y="2573071"/>
            <a:ext cx="2232423" cy="1711858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0611" y="4496352"/>
            <a:ext cx="2232423" cy="1711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16140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chemeClr val="accent6">
                <a:lumMod val="75000"/>
              </a:schemeClr>
            </a:gs>
            <a:gs pos="100000">
              <a:schemeClr val="accent6">
                <a:lumMod val="20000"/>
                <a:lumOff val="80000"/>
              </a:schemeClr>
            </a:gs>
          </a:gsLst>
          <a:lin ang="408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00"/>
          <a:stretch/>
        </p:blipFill>
        <p:spPr>
          <a:xfrm>
            <a:off x="139700" y="381304"/>
            <a:ext cx="8961120" cy="640019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:mv="urn:schemas-microsoft-com:mac:vml" xmlns="">
      <mp:transition xmlns:mp="http://schemas.microsoft.com/office/mac/powerpoint/2008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chemeClr val="accent6">
                <a:lumMod val="75000"/>
              </a:schemeClr>
            </a:gs>
            <a:gs pos="100000">
              <a:schemeClr val="accent6">
                <a:lumMod val="20000"/>
                <a:lumOff val="80000"/>
              </a:schemeClr>
            </a:gs>
          </a:gsLst>
          <a:lin ang="408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540" y="686026"/>
            <a:ext cx="8228920" cy="5485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2663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1000">
        <p:checker/>
      </p:transition>
    </mc:Choice>
    <mc:Fallback xmlns:mv="urn:schemas-microsoft-com:mac:vml" xmlns="">
      <mp:transition xmlns:mp="http://schemas.microsoft.com/office/mac/powerpoint/2008/main" spd="slow" advClick="0" advTm="1000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afterEffect">
                                  <p:stCondLst>
                                    <p:cond delay="125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5000">
              <a:schemeClr val="accent6">
                <a:lumMod val="75000"/>
              </a:schemeClr>
            </a:gs>
            <a:gs pos="100000">
              <a:srgbClr val="FFFF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46" t="17245" r="17241" b="34951"/>
          <a:stretch/>
        </p:blipFill>
        <p:spPr>
          <a:xfrm>
            <a:off x="3383280" y="2468880"/>
            <a:ext cx="2377440" cy="192024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5788" y="4496352"/>
            <a:ext cx="2232423" cy="1711858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5788" y="655871"/>
            <a:ext cx="2232423" cy="1711858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348" y="2573071"/>
            <a:ext cx="2232423" cy="1711858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348" y="4496352"/>
            <a:ext cx="2232423" cy="1711858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348" y="655871"/>
            <a:ext cx="2232423" cy="1711858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0611" y="2573071"/>
            <a:ext cx="2232423" cy="1711858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0611" y="4496352"/>
            <a:ext cx="2232423" cy="1711858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1143000" y="685800"/>
            <a:ext cx="6858000" cy="5486400"/>
            <a:chOff x="1143000" y="685800"/>
            <a:chExt cx="6858000" cy="5486400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3383280" y="685800"/>
              <a:ext cx="0" cy="5486400"/>
            </a:xfrm>
            <a:prstGeom prst="line">
              <a:avLst/>
            </a:prstGeom>
            <a:ln w="76200" cap="rnd"/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5760720" y="685800"/>
              <a:ext cx="0" cy="5486400"/>
            </a:xfrm>
            <a:prstGeom prst="line">
              <a:avLst/>
            </a:prstGeom>
            <a:ln w="76200" cap="rnd"/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1143000" y="2468880"/>
              <a:ext cx="6858000" cy="0"/>
            </a:xfrm>
            <a:prstGeom prst="line">
              <a:avLst/>
            </a:prstGeom>
            <a:ln w="76200" cap="rnd"/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1143000" y="4389120"/>
              <a:ext cx="6858000" cy="0"/>
            </a:xfrm>
            <a:prstGeom prst="line">
              <a:avLst/>
            </a:prstGeom>
            <a:ln w="76200" cap="rnd"/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  <p:pic>
        <p:nvPicPr>
          <p:cNvPr id="23" name="Picture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0611" y="655871"/>
            <a:ext cx="2232423" cy="1711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9794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:mv="urn:schemas-microsoft-com:mac:vml" xmlns="">
      <mp:transition xmlns:mp="http://schemas.microsoft.com/office/mac/powerpoint/2008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mph" presetSubtype="0" repeatCount="indefinite" autoRev="1" fill="hold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chemeClr val="accent6">
                <a:lumMod val="75000"/>
              </a:schemeClr>
            </a:gs>
            <a:gs pos="100000">
              <a:schemeClr val="accent6">
                <a:lumMod val="20000"/>
                <a:lumOff val="80000"/>
              </a:schemeClr>
            </a:gs>
          </a:gsLst>
          <a:lin ang="408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516" y="411233"/>
            <a:ext cx="8436167" cy="6314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23030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chemeClr val="accent6">
                <a:lumMod val="75000"/>
              </a:schemeClr>
            </a:gs>
            <a:gs pos="100000">
              <a:schemeClr val="accent6">
                <a:lumMod val="20000"/>
                <a:lumOff val="80000"/>
              </a:schemeClr>
            </a:gs>
          </a:gsLst>
          <a:lin ang="408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02" y="686026"/>
            <a:ext cx="8667796" cy="5485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6713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1000">
        <p:checker/>
      </p:transition>
    </mc:Choice>
    <mc:Fallback xmlns:mv="urn:schemas-microsoft-com:mac:vml" xmlns="">
      <mp:transition xmlns:mp="http://schemas.microsoft.com/office/mac/powerpoint/2008/main" spd="slow" advClick="0" advTm="1000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afterEffect">
                                  <p:stCondLst>
                                    <p:cond delay="125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5000">
              <a:schemeClr val="accent6">
                <a:lumMod val="75000"/>
              </a:schemeClr>
            </a:gs>
            <a:gs pos="100000">
              <a:srgbClr val="FFFF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/>
          <p:cNvPicPr>
            <a:picLocks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46" t="17245" r="17241" b="34951"/>
          <a:stretch/>
        </p:blipFill>
        <p:spPr>
          <a:xfrm>
            <a:off x="5760720" y="551680"/>
            <a:ext cx="2377440" cy="1920240"/>
          </a:xfrm>
          <a:prstGeom prst="rect">
            <a:avLst/>
          </a:prstGeom>
        </p:spPr>
      </p:pic>
      <p:pic>
        <p:nvPicPr>
          <p:cNvPr id="28" name="Picture 27"/>
          <p:cNvPicPr>
            <a:picLocks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46" t="17245" r="17241" b="34951"/>
          <a:stretch/>
        </p:blipFill>
        <p:spPr>
          <a:xfrm>
            <a:off x="3383280" y="2459720"/>
            <a:ext cx="2377440" cy="192024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5788" y="4496352"/>
            <a:ext cx="2232423" cy="1711858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5788" y="655871"/>
            <a:ext cx="2232423" cy="1711858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348" y="2573071"/>
            <a:ext cx="2232423" cy="1711858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348" y="655871"/>
            <a:ext cx="2232423" cy="1711858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0611" y="2573071"/>
            <a:ext cx="2232423" cy="1711858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0611" y="4496352"/>
            <a:ext cx="2232423" cy="1711858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1143000" y="685800"/>
            <a:ext cx="6858000" cy="5486400"/>
            <a:chOff x="1143000" y="685800"/>
            <a:chExt cx="6858000" cy="5486400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3383280" y="685800"/>
              <a:ext cx="0" cy="5486400"/>
            </a:xfrm>
            <a:prstGeom prst="line">
              <a:avLst/>
            </a:prstGeom>
            <a:ln w="76200" cap="rnd"/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5760720" y="685800"/>
              <a:ext cx="0" cy="5486400"/>
            </a:xfrm>
            <a:prstGeom prst="line">
              <a:avLst/>
            </a:prstGeom>
            <a:ln w="76200" cap="rnd"/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1143000" y="2468880"/>
              <a:ext cx="6858000" cy="0"/>
            </a:xfrm>
            <a:prstGeom prst="line">
              <a:avLst/>
            </a:prstGeom>
            <a:ln w="76200" cap="rnd"/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1143000" y="4389120"/>
              <a:ext cx="6858000" cy="0"/>
            </a:xfrm>
            <a:prstGeom prst="line">
              <a:avLst/>
            </a:prstGeom>
            <a:ln w="76200" cap="rnd"/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  <p:pic>
        <p:nvPicPr>
          <p:cNvPr id="21" name="Picture 2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348" y="4496352"/>
            <a:ext cx="2232423" cy="1711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5910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:mv="urn:schemas-microsoft-com:mac:vml" xmlns="">
      <mp:transition xmlns:mp="http://schemas.microsoft.com/office/mac/powerpoint/2008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mph" presetSubtype="0" repeatCount="indefinite" autoRev="1" fill="hold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 amt="71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116828" y="3470283"/>
            <a:ext cx="4041228" cy="2734504"/>
          </a:xfrm>
          <a:prstGeom prst="roundRect">
            <a:avLst/>
          </a:prstGeom>
          <a:gradFill>
            <a:gsLst>
              <a:gs pos="0">
                <a:srgbClr val="E222C7"/>
              </a:gs>
              <a:gs pos="100000">
                <a:srgbClr val="EA5CD6">
                  <a:lumMod val="46000"/>
                  <a:lumOff val="54000"/>
                </a:srgbClr>
              </a:gs>
            </a:gsLst>
          </a:gradFill>
          <a:scene3d>
            <a:camera prst="orthographicFront"/>
            <a:lightRig rig="threePt" dir="t">
              <a:rot lat="0" lon="0" rev="4200000"/>
            </a:lightRig>
          </a:scene3d>
          <a:sp3d>
            <a:bevelT w="127000" h="1270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7504" y="3432153"/>
            <a:ext cx="3873062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0" dirty="0" smtClean="0">
                <a:ln w="12700">
                  <a:solidFill>
                    <a:schemeClr val="tx1"/>
                  </a:solidFill>
                </a:ln>
                <a:solidFill>
                  <a:prstClr val="white"/>
                </a:solidFill>
                <a:effectLst>
                  <a:outerShdw blurRad="50800" dist="76200" dir="4200000" sx="103000" sy="103000" algn="tl" rotWithShape="0">
                    <a:prstClr val="black">
                      <a:alpha val="40000"/>
                    </a:prstClr>
                  </a:outerShdw>
                </a:effectLst>
                <a:latin typeface="Cooper Black" pitchFamily="18" charset="0"/>
                <a:cs typeface="Aharoni" pitchFamily="2" charset="-79"/>
              </a:rPr>
              <a:t>130</a:t>
            </a:r>
            <a:endParaRPr lang="en-US" sz="15000" dirty="0">
              <a:ln w="12700">
                <a:solidFill>
                  <a:schemeClr val="tx1"/>
                </a:solidFill>
              </a:ln>
              <a:solidFill>
                <a:prstClr val="white"/>
              </a:solidFill>
              <a:effectLst>
                <a:outerShdw blurRad="50800" dist="76200" dir="4200000" sx="103000" sy="103000" algn="tl" rotWithShape="0">
                  <a:prstClr val="black">
                    <a:alpha val="40000"/>
                  </a:prstClr>
                </a:outerShdw>
              </a:effectLst>
              <a:latin typeface="Cooper Black" pitchFamily="18" charset="0"/>
              <a:cs typeface="Aharoni" pitchFamily="2" charset="-79"/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4960883" y="3479045"/>
            <a:ext cx="4041228" cy="2734504"/>
          </a:xfrm>
          <a:prstGeom prst="roundRect">
            <a:avLst/>
          </a:prstGeom>
          <a:gradFill>
            <a:gsLst>
              <a:gs pos="95000">
                <a:srgbClr val="8E84B9"/>
              </a:gs>
              <a:gs pos="17000">
                <a:srgbClr val="1C0872">
                  <a:lumMod val="100000"/>
                </a:srgbClr>
              </a:gs>
              <a:gs pos="100000">
                <a:schemeClr val="bg1"/>
              </a:gs>
            </a:gsLst>
          </a:gradFill>
          <a:scene3d>
            <a:camera prst="orthographicFront">
              <a:rot lat="0" lon="0" rev="0"/>
            </a:camera>
            <a:lightRig rig="threePt" dir="t">
              <a:rot lat="0" lon="0" rev="4200000"/>
            </a:lightRig>
          </a:scene3d>
          <a:sp3d>
            <a:bevelT w="127000" h="1270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44966" y="3432150"/>
            <a:ext cx="3873062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0" dirty="0" smtClean="0">
                <a:ln w="12700">
                  <a:solidFill>
                    <a:schemeClr val="tx1"/>
                  </a:solidFill>
                </a:ln>
                <a:solidFill>
                  <a:prstClr val="white"/>
                </a:solidFill>
                <a:effectLst>
                  <a:outerShdw blurRad="50800" dist="76200" dir="4200000" sx="103000" sy="103000" algn="tl" rotWithShape="0">
                    <a:prstClr val="black">
                      <a:alpha val="40000"/>
                    </a:prstClr>
                  </a:outerShdw>
                </a:effectLst>
                <a:latin typeface="Cooper Black" pitchFamily="18" charset="0"/>
                <a:cs typeface="Aharoni" pitchFamily="2" charset="-79"/>
              </a:rPr>
              <a:t>80</a:t>
            </a:r>
            <a:endParaRPr lang="en-US" sz="15000" dirty="0">
              <a:ln w="12700">
                <a:solidFill>
                  <a:schemeClr val="tx1"/>
                </a:solidFill>
              </a:ln>
              <a:solidFill>
                <a:prstClr val="white"/>
              </a:solidFill>
              <a:effectLst>
                <a:outerShdw blurRad="50800" dist="76200" dir="4200000" sx="103000" sy="103000" algn="tl" rotWithShape="0">
                  <a:prstClr val="black">
                    <a:alpha val="40000"/>
                  </a:prstClr>
                </a:outerShdw>
              </a:effectLst>
              <a:latin typeface="Cooper Black" pitchFamily="18" charset="0"/>
              <a:cs typeface="Aharoni" pitchFamily="2" charset="-79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040" b="27751"/>
          <a:stretch/>
        </p:blipFill>
        <p:spPr>
          <a:xfrm>
            <a:off x="377" y="652780"/>
            <a:ext cx="9143245" cy="2468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37029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7267" y="594115"/>
            <a:ext cx="6029467" cy="5669771"/>
          </a:xfrm>
          <a:prstGeom prst="rect">
            <a:avLst/>
          </a:prstGeom>
          <a:effectLst>
            <a:reflection blurRad="139700" stA="52000" endA="300" endPos="23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238354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vortex dir="r"/>
      </p:transition>
    </mc:Choice>
    <mc:Fallback xmlns:mv="urn:schemas-microsoft-com:mac:vml" xmlns="">
      <mp:transition xmlns:mp="http://schemas.microsoft.com/office/mac/powerpoint/2008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88000">
              <a:srgbClr val="1C0872"/>
            </a:gs>
            <a:gs pos="97000">
              <a:srgbClr val="FFFF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34" r="8861"/>
          <a:stretch/>
        </p:blipFill>
        <p:spPr>
          <a:xfrm>
            <a:off x="457200" y="691116"/>
            <a:ext cx="8229600" cy="5475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73320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7267" y="594115"/>
            <a:ext cx="6029467" cy="5669771"/>
          </a:xfrm>
          <a:prstGeom prst="rect">
            <a:avLst/>
          </a:prstGeom>
          <a:effectLst>
            <a:reflection blurRad="139700" stA="52000" endA="300" endPos="23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096115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vortex dir="r"/>
      </p:transition>
    </mc:Choice>
    <mc:Fallback xmlns:mv="urn:schemas-microsoft-com:mac:vml" xmlns="">
      <mp:transition xmlns:mp="http://schemas.microsoft.com/office/mac/powerpoint/2008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chemeClr val="accent2">
                <a:lumMod val="50000"/>
              </a:schemeClr>
            </a:gs>
            <a:gs pos="100000">
              <a:srgbClr val="FFFFFF"/>
            </a:gs>
          </a:gsLst>
          <a:lin ang="1662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14" t="15713" r="14758" b="10130"/>
          <a:stretch/>
        </p:blipFill>
        <p:spPr>
          <a:xfrm>
            <a:off x="304799" y="1645920"/>
            <a:ext cx="8577943" cy="4663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25031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90000">
              <a:schemeClr val="accent2">
                <a:lumMod val="50000"/>
              </a:schemeClr>
            </a:gs>
            <a:gs pos="100000">
              <a:srgbClr val="FFFF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392" y="257722"/>
            <a:ext cx="7162208" cy="324280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392" y="1826650"/>
            <a:ext cx="7204877" cy="324280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224"/>
          <a:stretch/>
        </p:blipFill>
        <p:spPr>
          <a:xfrm>
            <a:off x="1067392" y="3742322"/>
            <a:ext cx="7162208" cy="265176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914400" y="4113312"/>
            <a:ext cx="7315200" cy="91440"/>
          </a:xfrm>
          <a:prstGeom prst="rect">
            <a:avLst/>
          </a:prstGeom>
          <a:solidFill>
            <a:schemeClr val="bg2">
              <a:lumMod val="90000"/>
            </a:schemeClr>
          </a:solidFill>
          <a:ln w="6350">
            <a:solidFill>
              <a:schemeClr val="tx2">
                <a:lumMod val="50000"/>
              </a:schemeClr>
            </a:solidFill>
          </a:ln>
          <a:effectLst>
            <a:outerShdw blurRad="127000" dist="165100" dir="2700000" rotWithShape="0">
              <a:srgbClr val="000000">
                <a:alpha val="4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2">
                    <a:lumMod val="50000"/>
                  </a:schemeClr>
                </a:solidFill>
              </a:ln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" name="Cross 2"/>
          <p:cNvSpPr>
            <a:spLocks noChangeAspect="1"/>
          </p:cNvSpPr>
          <p:nvPr/>
        </p:nvSpPr>
        <p:spPr>
          <a:xfrm>
            <a:off x="894188" y="2881312"/>
            <a:ext cx="566740" cy="566740"/>
          </a:xfrm>
          <a:prstGeom prst="plus">
            <a:avLst>
              <a:gd name="adj" fmla="val 44227"/>
            </a:avLst>
          </a:prstGeom>
          <a:solidFill>
            <a:schemeClr val="bg2">
              <a:lumMod val="90000"/>
            </a:schemeClr>
          </a:solidFill>
          <a:ln w="6350">
            <a:solidFill>
              <a:schemeClr val="tx1"/>
            </a:solidFill>
          </a:ln>
          <a:effectLst>
            <a:outerShdw blurRad="127000" dist="165100" dir="2700000" rotWithShape="0">
              <a:srgbClr val="000000">
                <a:alpha val="4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9604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0000">
              <a:schemeClr val="bg2">
                <a:lumMod val="25000"/>
              </a:schemeClr>
            </a:gs>
            <a:gs pos="100000">
              <a:schemeClr val="bg2">
                <a:lumMod val="90000"/>
              </a:schemeClr>
            </a:gs>
          </a:gsLst>
          <a:lin ang="408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21" r="1211" b="3650"/>
          <a:stretch/>
        </p:blipFill>
        <p:spPr>
          <a:xfrm>
            <a:off x="0" y="286306"/>
            <a:ext cx="9144000" cy="6583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3591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r" isContent="1"/>
      </p:transition>
    </mc:Choice>
    <mc:Fallback xmlns:mv="urn:schemas-microsoft-com:mac:vml" xmlns="">
      <mp:transition xmlns:mp="http://schemas.microsoft.com/office/mac/powerpoint/2008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0000">
              <a:schemeClr val="bg2">
                <a:lumMod val="25000"/>
              </a:schemeClr>
            </a:gs>
            <a:gs pos="100000">
              <a:schemeClr val="bg2">
                <a:lumMod val="90000"/>
              </a:schemeClr>
            </a:gs>
          </a:gsLst>
          <a:lin ang="408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466344" y="1618488"/>
            <a:ext cx="8229600" cy="923544"/>
          </a:xfrm>
          <a:prstGeom prst="roundRect">
            <a:avLst/>
          </a:prstGeom>
          <a:gradFill>
            <a:gsLst>
              <a:gs pos="0">
                <a:srgbClr val="FFFF00">
                  <a:lumMod val="90000"/>
                  <a:lumOff val="10000"/>
                </a:srgbClr>
              </a:gs>
              <a:gs pos="100000">
                <a:srgbClr val="FFFF00">
                  <a:lumMod val="10000"/>
                  <a:lumOff val="90000"/>
                </a:srgbClr>
              </a:gs>
            </a:gsLst>
          </a:gradFill>
          <a:ln w="57150">
            <a:solidFill>
              <a:srgbClr val="F0EA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541" y="1308378"/>
            <a:ext cx="8052151" cy="1859126"/>
          </a:xfrm>
          <a:prstGeom prst="rect">
            <a:avLst/>
          </a:prstGeom>
        </p:spPr>
      </p:pic>
      <p:sp>
        <p:nvSpPr>
          <p:cNvPr id="16" name="Rounded Rectangle 15"/>
          <p:cNvSpPr/>
          <p:nvPr/>
        </p:nvSpPr>
        <p:spPr>
          <a:xfrm>
            <a:off x="466344" y="2944368"/>
            <a:ext cx="8229600" cy="923544"/>
          </a:xfrm>
          <a:prstGeom prst="roundRect">
            <a:avLst/>
          </a:prstGeom>
          <a:gradFill>
            <a:gsLst>
              <a:gs pos="0">
                <a:srgbClr val="0070C0">
                  <a:lumMod val="90000"/>
                  <a:lumOff val="10000"/>
                </a:srgbClr>
              </a:gs>
              <a:gs pos="100000">
                <a:srgbClr val="0070C0">
                  <a:lumMod val="30000"/>
                  <a:lumOff val="70000"/>
                </a:srgbClr>
              </a:gs>
            </a:gsLst>
          </a:gradFill>
          <a:ln w="57150">
            <a:solidFill>
              <a:srgbClr val="0070C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>
            <a:off x="466344" y="5596128"/>
            <a:ext cx="8229600" cy="923544"/>
          </a:xfrm>
          <a:prstGeom prst="roundRect">
            <a:avLst/>
          </a:prstGeom>
          <a:gradFill>
            <a:gsLst>
              <a:gs pos="0">
                <a:srgbClr val="FF0000">
                  <a:lumMod val="90000"/>
                  <a:lumOff val="10000"/>
                </a:srgbClr>
              </a:gs>
              <a:gs pos="100000">
                <a:srgbClr val="FF0000">
                  <a:lumMod val="40000"/>
                  <a:lumOff val="60000"/>
                </a:srgbClr>
              </a:gs>
            </a:gsLst>
          </a:gradFill>
          <a:ln w="57150">
            <a:solidFill>
              <a:srgbClr val="FF0000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561"/>
          <a:stretch/>
        </p:blipFill>
        <p:spPr>
          <a:xfrm>
            <a:off x="591641" y="5286018"/>
            <a:ext cx="7979005" cy="1463040"/>
          </a:xfrm>
          <a:prstGeom prst="rect">
            <a:avLst/>
          </a:prstGeom>
        </p:spPr>
      </p:pic>
      <p:sp>
        <p:nvSpPr>
          <p:cNvPr id="17" name="Rounded Rectangle 16"/>
          <p:cNvSpPr/>
          <p:nvPr/>
        </p:nvSpPr>
        <p:spPr>
          <a:xfrm>
            <a:off x="466344" y="4270248"/>
            <a:ext cx="8229600" cy="923544"/>
          </a:xfrm>
          <a:prstGeom prst="roundRect">
            <a:avLst/>
          </a:prstGeom>
          <a:gradFill>
            <a:gsLst>
              <a:gs pos="16000">
                <a:srgbClr val="92D050">
                  <a:lumMod val="86000"/>
                  <a:lumOff val="14000"/>
                </a:srgbClr>
              </a:gs>
              <a:gs pos="100000">
                <a:srgbClr val="92D050">
                  <a:lumMod val="30000"/>
                  <a:lumOff val="70000"/>
                </a:srgbClr>
              </a:gs>
            </a:gsLst>
          </a:gradFill>
          <a:ln w="57150">
            <a:solidFill>
              <a:srgbClr val="92D050"/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>
            <a:off x="466344" y="292608"/>
            <a:ext cx="8229600" cy="923544"/>
          </a:xfrm>
          <a:prstGeom prst="roundRect">
            <a:avLst/>
          </a:prstGeom>
          <a:gradFill>
            <a:gsLst>
              <a:gs pos="0">
                <a:srgbClr val="7030A0">
                  <a:lumMod val="90000"/>
                  <a:lumOff val="10000"/>
                </a:srgbClr>
              </a:gs>
              <a:gs pos="100000">
                <a:srgbClr val="7030A0">
                  <a:lumMod val="20000"/>
                  <a:lumOff val="80000"/>
                </a:srgbClr>
              </a:gs>
            </a:gsLst>
          </a:gradFill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62" b="30007"/>
          <a:stretch/>
        </p:blipFill>
        <p:spPr>
          <a:xfrm>
            <a:off x="697108" y="91440"/>
            <a:ext cx="7747376" cy="118872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791" y="3947438"/>
            <a:ext cx="7741281" cy="185912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108" y="2634258"/>
            <a:ext cx="7747376" cy="1865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1504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 isContent="1"/>
      </p:transition>
    </mc:Choice>
    <mc:Fallback xmlns:mv="urn:schemas-microsoft-com:mac:vml" xmlns="">
      <mp:transition xmlns:mp="http://schemas.microsoft.com/office/mac/powerpoint/2008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6000">
              <a:srgbClr val="7030A0"/>
            </a:gs>
            <a:gs pos="100000">
              <a:srgbClr val="7030A0">
                <a:lumMod val="40000"/>
                <a:lumOff val="60000"/>
              </a:srgbClr>
            </a:gs>
          </a:gsLst>
          <a:lin ang="408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50" t="-1" r="3469" b="8229"/>
          <a:stretch/>
        </p:blipFill>
        <p:spPr>
          <a:xfrm>
            <a:off x="0" y="173951"/>
            <a:ext cx="9144000" cy="7132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3041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 isContent="1"/>
      </p:transition>
    </mc:Choice>
    <mc:Fallback xmlns:mv="urn:schemas-microsoft-com:mac:vml" xmlns="">
      <mp:transition xmlns:mp="http://schemas.microsoft.com/office/mac/powerpoint/2008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6000">
              <a:srgbClr val="7030A0"/>
            </a:gs>
            <a:gs pos="100000">
              <a:srgbClr val="7030A0">
                <a:lumMod val="40000"/>
                <a:lumOff val="60000"/>
              </a:srgbClr>
            </a:gs>
          </a:gsLst>
          <a:lin ang="408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 rot="21255389">
            <a:off x="499249" y="1737360"/>
            <a:ext cx="8104756" cy="3170099"/>
          </a:xfrm>
          <a:prstGeom prst="rect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en-US" sz="20000" dirty="0">
              <a:ln w="28575" cmpd="sng">
                <a:solidFill>
                  <a:schemeClr val="tx1"/>
                </a:solidFill>
              </a:ln>
              <a:solidFill>
                <a:schemeClr val="bg1"/>
              </a:solidFill>
              <a:latin typeface="Algerian" pitchFamily="82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86" r="5023" b="14731"/>
          <a:stretch/>
        </p:blipFill>
        <p:spPr>
          <a:xfrm>
            <a:off x="203200" y="535739"/>
            <a:ext cx="8869680" cy="53949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>
        <p:cut/>
      </p:transition>
    </mc:Choice>
    <mc:Fallback xmlns:mv="urn:schemas-microsoft-com:mac:vml" xmlns="">
      <mp:transition xmlns:mp="http://schemas.microsoft.com/office/mac/powerpoint/2008/main" advClick="0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repeatCount="indefinite" autoRev="1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rgb" dir="cw">
                                      <p:cBhvr>
                                        <p:cTn id="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7EA52"/>
                                      </p:to>
                                    </p:animClr>
                                    <p:set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2_Office Theme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3_Office Theme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9508</TotalTime>
  <Words>419</Words>
  <Application>Microsoft Macintosh PowerPoint</Application>
  <PresentationFormat>On-screen Show (4:3)</PresentationFormat>
  <Paragraphs>59</Paragraphs>
  <Slides>19</Slides>
  <Notes>19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19</vt:i4>
      </vt:variant>
    </vt:vector>
  </HeadingPairs>
  <TitlesOfParts>
    <vt:vector size="22" baseType="lpstr">
      <vt:lpstr>Office Theme</vt:lpstr>
      <vt:lpstr>12_Office Theme</vt:lpstr>
      <vt:lpstr>3_Office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Kathie Hill Music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Kathie Hill Music User;Brian Terrell</dc:creator>
  <cp:lastModifiedBy>Craig Kendall</cp:lastModifiedBy>
  <cp:revision>174</cp:revision>
  <dcterms:created xsi:type="dcterms:W3CDTF">2012-01-27T20:45:43Z</dcterms:created>
  <dcterms:modified xsi:type="dcterms:W3CDTF">2012-01-29T16:48:58Z</dcterms:modified>
</cp:coreProperties>
</file>